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4"/>
  </p:sldMasterIdLst>
  <p:notesMasterIdLst>
    <p:notesMasterId r:id="rId10"/>
  </p:notesMasterIdLst>
  <p:sldIdLst>
    <p:sldId id="256" r:id="rId5"/>
    <p:sldId id="257" r:id="rId6"/>
    <p:sldId id="258" r:id="rId7"/>
    <p:sldId id="259" r:id="rId8"/>
    <p:sldId id="260" r:id="rId9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1"/>
      <p:bold r:id="rId12"/>
      <p:italic r:id="rId13"/>
      <p:boldItalic r:id="rId14"/>
    </p:embeddedFont>
    <p:embeddedFont>
      <p:font typeface="EzzoLight" panose="02000506020000020004" pitchFamily="2" charset="0"/>
      <p:regular r:id="rId15"/>
    </p:embeddedFont>
    <p:embeddedFont>
      <p:font typeface="Leitura News Roman 3"/>
      <p:regular r:id="rId1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97CE"/>
    <a:srgbClr val="000000"/>
    <a:srgbClr val="8F993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74"/>
  </p:normalViewPr>
  <p:slideViewPr>
    <p:cSldViewPr>
      <p:cViewPr varScale="1">
        <p:scale>
          <a:sx n="124" d="100"/>
          <a:sy n="124" d="100"/>
        </p:scale>
        <p:origin x="1824" y="16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font" Target="fonts/font3.fntdata"/><Relationship Id="rId1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font" Target="fonts/font2.fntdata"/><Relationship Id="rId17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font" Target="fonts/font6.fntdata"/><Relationship Id="rId20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font" Target="fonts/font1.fntdata"/><Relationship Id="rId5" Type="http://schemas.openxmlformats.org/officeDocument/2006/relationships/slide" Target="slides/slide1.xml"/><Relationship Id="rId15" Type="http://schemas.openxmlformats.org/officeDocument/2006/relationships/font" Target="fonts/font5.fntdata"/><Relationship Id="rId10" Type="http://schemas.openxmlformats.org/officeDocument/2006/relationships/notesMaster" Target="notesMasters/notesMaster1.xml"/><Relationship Id="rId19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font" Target="fonts/font4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7B68FB5-5EDE-4A76-B68A-E1C9FF75472A}" type="datetimeFigureOut">
              <a:rPr lang="en-GB" smtClean="0"/>
              <a:t>30/09/2026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DE086B2-18FC-4309-A457-43E16161A33C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5414013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nl-NL"/>
              <a:t>Klik om stijl te bewerken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l-NL"/>
              <a:t>Klikken om de ondertitelstijl van het model te bewerken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2E3E5F-DE5F-4587-A849-C36FB068884E}" type="datetime1">
              <a:rPr lang="en-GB" smtClean="0"/>
              <a:t>30/09/2026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A1F4F3-0668-4CF9-B46E-ABC29C09A87D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237303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2F23F4-821B-448D-8D35-295A4595FA2B}" type="datetime1">
              <a:rPr lang="en-GB" smtClean="0"/>
              <a:t>30/09/2026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A1F4F3-0668-4CF9-B46E-ABC29C09A87D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916162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l-NL"/>
              <a:t>Klik om stijl te bewerken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B42E2C-A746-42C7-87FD-FC480C6D8901}" type="datetime1">
              <a:rPr lang="en-GB" smtClean="0"/>
              <a:t>30/09/2026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A1F4F3-0668-4CF9-B46E-ABC29C09A87D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858748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45220E-C9AD-49EA-B529-2D8203C575BC}" type="datetime1">
              <a:rPr lang="en-GB" smtClean="0"/>
              <a:t>30/09/2026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A1F4F3-0668-4CF9-B46E-ABC29C09A87D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452985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l-NL"/>
              <a:t>Klik om stijl te bewerken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4EC95E-DD23-4F4F-9F56-4BCDAE4564E7}" type="datetime1">
              <a:rPr lang="en-GB" smtClean="0"/>
              <a:t>30/09/2026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A1F4F3-0668-4CF9-B46E-ABC29C09A87D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569361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84C06E-661B-4E3C-8E3B-3E1BFCBD503B}" type="datetime1">
              <a:rPr lang="en-GB" smtClean="0"/>
              <a:t>30/09/2026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A1F4F3-0668-4CF9-B46E-ABC29C09A87D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785531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ACD64C-4728-423D-AE92-49E1A5069A4D}" type="datetime1">
              <a:rPr lang="en-GB" smtClean="0"/>
              <a:t>30/09/2026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A1F4F3-0668-4CF9-B46E-ABC29C09A87D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063715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/>
              <a:t>Klik om stijl te bewerken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CE45E6-64C7-4831-945C-9AE051BE6863}" type="datetime1">
              <a:rPr lang="en-GB" smtClean="0"/>
              <a:t>30/09/2026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A1F4F3-0668-4CF9-B46E-ABC29C09A87D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402144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/>
              <a:t>Klik om stijl te bewerken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l-NL"/>
              <a:t>Klik op het pictogram als u een afbeelding wilt toevoegen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48ABCD-5ABD-4AB7-B182-6FECE740BB3A}" type="datetime1">
              <a:rPr lang="en-GB" smtClean="0"/>
              <a:t>30/09/2026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A1F4F3-0668-4CF9-B46E-ABC29C09A87D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699615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3465EB-4C32-4AE4-BC1E-84EE0998DE4D}" type="datetime1">
              <a:rPr lang="en-GB" smtClean="0"/>
              <a:t>30/09/2026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A1F4F3-0668-4CF9-B46E-ABC29C09A87D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92240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nl-NL"/>
              <a:t>Klik om stijl te bewerken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D93911-35E1-4B0A-8A70-40632D0650E7}" type="datetime1">
              <a:rPr lang="en-GB" smtClean="0"/>
              <a:t>30/09/2026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A1F4F3-0668-4CF9-B46E-ABC29C09A87D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058272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stijl te bewerken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77B2DAA-040D-4F9A-9CEB-25C975FC3F8F}" type="datetime1">
              <a:rPr lang="en-GB" smtClean="0"/>
              <a:t>30/09/2026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CA1F4F3-0668-4CF9-B46E-ABC29C09A87D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233270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8F5A27A-E433-9E2A-7EBD-01FD6C4192C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CFB89F42-A985-4AC5-CCD7-E5114B826BA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FCB44522-B0FB-7F43-DBE4-9CDD0F82F5F5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979558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EB1C58D-A23C-C0F3-D0A3-8724378BA2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7" name="Tijdelijke aanduiding voor inhoud 6">
            <a:extLst>
              <a:ext uri="{FF2B5EF4-FFF2-40B4-BE49-F238E27FC236}">
                <a16:creationId xmlns:a16="http://schemas.microsoft.com/office/drawing/2014/main" id="{8EA32D31-77A4-3545-86D4-51CE49B011E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-20094"/>
            <a:ext cx="9170792" cy="6878094"/>
          </a:xfrm>
        </p:spPr>
      </p:pic>
    </p:spTree>
    <p:extLst>
      <p:ext uri="{BB962C8B-B14F-4D97-AF65-F5344CB8AC3E}">
        <p14:creationId xmlns:p14="http://schemas.microsoft.com/office/powerpoint/2010/main" val="39031486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7B30628-6E2F-2A34-1503-95E1DCD127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7" name="Tijdelijke aanduiding voor inhoud 6">
            <a:extLst>
              <a:ext uri="{FF2B5EF4-FFF2-40B4-BE49-F238E27FC236}">
                <a16:creationId xmlns:a16="http://schemas.microsoft.com/office/drawing/2014/main" id="{C2F7A60E-965A-C4AC-02F2-E0A1D224479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-3136"/>
            <a:ext cx="9148182" cy="6861136"/>
          </a:xfrm>
        </p:spPr>
      </p:pic>
    </p:spTree>
    <p:extLst>
      <p:ext uri="{BB962C8B-B14F-4D97-AF65-F5344CB8AC3E}">
        <p14:creationId xmlns:p14="http://schemas.microsoft.com/office/powerpoint/2010/main" val="203522089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0C6BCAC-88F7-78FF-7CF0-FF6485BBCA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5" name="Tijdelijke aanduiding voor inhoud 4">
            <a:extLst>
              <a:ext uri="{FF2B5EF4-FFF2-40B4-BE49-F238E27FC236}">
                <a16:creationId xmlns:a16="http://schemas.microsoft.com/office/drawing/2014/main" id="{4916BB00-0745-AB9E-716E-B0B75C255D7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-5414"/>
            <a:ext cx="9151217" cy="6863413"/>
          </a:xfrm>
        </p:spPr>
      </p:pic>
    </p:spTree>
    <p:extLst>
      <p:ext uri="{BB962C8B-B14F-4D97-AF65-F5344CB8AC3E}">
        <p14:creationId xmlns:p14="http://schemas.microsoft.com/office/powerpoint/2010/main" val="391408608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4AD3E58-98D7-D6BE-8D56-D79D93CC82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5" name="Tijdelijke aanduiding voor inhoud 4">
            <a:extLst>
              <a:ext uri="{FF2B5EF4-FFF2-40B4-BE49-F238E27FC236}">
                <a16:creationId xmlns:a16="http://schemas.microsoft.com/office/drawing/2014/main" id="{FAB1F967-463D-DF9B-6B0F-472CF879096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"/>
            <a:ext cx="9143999" cy="6857999"/>
          </a:xfrm>
        </p:spPr>
      </p:pic>
    </p:spTree>
    <p:extLst>
      <p:ext uri="{BB962C8B-B14F-4D97-AF65-F5344CB8AC3E}">
        <p14:creationId xmlns:p14="http://schemas.microsoft.com/office/powerpoint/2010/main" val="640988450"/>
      </p:ext>
    </p:extLst>
  </p:cSld>
  <p:clrMapOvr>
    <a:masterClrMapping/>
  </p:clrMapOvr>
</p:sld>
</file>

<file path=ppt/theme/theme1.xml><?xml version="1.0" encoding="utf-8"?>
<a:theme xmlns:a="http://schemas.openxmlformats.org/drawingml/2006/main" name="ARI presentation">
  <a:themeElements>
    <a:clrScheme name="A Rocha theme">
      <a:dk1>
        <a:srgbClr val="0097CE"/>
      </a:dk1>
      <a:lt1>
        <a:sysClr val="window" lastClr="FFFFFF"/>
      </a:lt1>
      <a:dk2>
        <a:srgbClr val="0097CE"/>
      </a:dk2>
      <a:lt2>
        <a:srgbClr val="FFFFFF"/>
      </a:lt2>
      <a:accent1>
        <a:srgbClr val="0097CE"/>
      </a:accent1>
      <a:accent2>
        <a:srgbClr val="8F993E"/>
      </a:accent2>
      <a:accent3>
        <a:srgbClr val="E0523E"/>
      </a:accent3>
      <a:accent4>
        <a:srgbClr val="0097CE"/>
      </a:accent4>
      <a:accent5>
        <a:srgbClr val="8F993E"/>
      </a:accent5>
      <a:accent6>
        <a:srgbClr val="E0523E"/>
      </a:accent6>
      <a:hlink>
        <a:srgbClr val="0000FF"/>
      </a:hlink>
      <a:folHlink>
        <a:srgbClr val="800080"/>
      </a:folHlink>
    </a:clrScheme>
    <a:fontScheme name="A Rocha fonts">
      <a:majorFont>
        <a:latin typeface="EzzoLight"/>
        <a:ea typeface=""/>
        <a:cs typeface=""/>
      </a:majorFont>
      <a:minorFont>
        <a:latin typeface="Leitura News Roman 3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3E18469BCEF91429E5F73727514B9FB" ma:contentTypeVersion="7" ma:contentTypeDescription="Create a new document." ma:contentTypeScope="" ma:versionID="e77ea50887bbd6340e0f8f8b2696e454">
  <xsd:schema xmlns:xsd="http://www.w3.org/2001/XMLSchema" xmlns:xs="http://www.w3.org/2001/XMLSchema" xmlns:p="http://schemas.microsoft.com/office/2006/metadata/properties" xmlns:ns2="164ecda4-e6e8-429d-9c9f-cc70eb41c287" targetNamespace="http://schemas.microsoft.com/office/2006/metadata/properties" ma:root="true" ma:fieldsID="be7feee8db056b83d7cb3549e27b79cd" ns2:_="">
    <xsd:import namespace="164ecda4-e6e8-429d-9c9f-cc70eb41c28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4ecda4-e6e8-429d-9c9f-cc70eb41c28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GenerationTime" ma:index="11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3" nillable="true" ma:displayName="MediaServiceDateTaken" ma:hidden="true" ma:internalName="MediaServiceDateTaken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937744BA-6D69-4B4A-9F8A-B91664055586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B8C766D9-96F1-49D1-B679-676529B458F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164ecda4-e6e8-429d-9c9f-cc70eb41c28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31B2DB7F-0B03-477A-BE02-8693CD9EFB33}">
  <ds:schemaRefs>
    <ds:schemaRef ds:uri="http://schemas.microsoft.com/office/2006/metadata/properties"/>
    <ds:schemaRef ds:uri="http://schemas.microsoft.com/office/infopath/2007/PartnerControl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ARI presentation - green</Template>
  <TotalTime>257</TotalTime>
  <Words>0</Words>
  <Application>Microsoft Macintosh PowerPoint</Application>
  <PresentationFormat>Diavoorstelling (4:3)</PresentationFormat>
  <Paragraphs>0</Paragraphs>
  <Slides>5</Slides>
  <Notes>0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4</vt:i4>
      </vt:variant>
      <vt:variant>
        <vt:lpstr>Thema</vt:lpstr>
      </vt:variant>
      <vt:variant>
        <vt:i4>1</vt:i4>
      </vt:variant>
      <vt:variant>
        <vt:lpstr>Diatitels</vt:lpstr>
      </vt:variant>
      <vt:variant>
        <vt:i4>5</vt:i4>
      </vt:variant>
    </vt:vector>
  </HeadingPairs>
  <TitlesOfParts>
    <vt:vector size="10" baseType="lpstr">
      <vt:lpstr>Calibri</vt:lpstr>
      <vt:lpstr>EzzoLight</vt:lpstr>
      <vt:lpstr>Leitura News Roman 3</vt:lpstr>
      <vt:lpstr>Arial</vt:lpstr>
      <vt:lpstr>ARI presentation</vt:lpstr>
      <vt:lpstr>PowerPoint-presentatie</vt:lpstr>
      <vt:lpstr>PowerPoint-presentatie</vt:lpstr>
      <vt:lpstr>PowerPoint-presentatie</vt:lpstr>
      <vt:lpstr>PowerPoint-presentatie</vt:lpstr>
      <vt:lpstr>PowerPoint-presentatie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bert schippers</dc:creator>
  <cp:lastModifiedBy>Cor Knoop</cp:lastModifiedBy>
  <cp:revision>43</cp:revision>
  <dcterms:created xsi:type="dcterms:W3CDTF">2022-01-12T16:11:15Z</dcterms:created>
  <dcterms:modified xsi:type="dcterms:W3CDTF">2026-09-30T09:15:09Z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0x01010013E18469BCEF91429E5F73727514B9FB</vt:lpwstr>
  </property>
</Properties>
</file>