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0"/>
  </p:notesMasterIdLst>
  <p:sldIdLst>
    <p:sldId id="256" r:id="rId5"/>
    <p:sldId id="257" r:id="rId6"/>
    <p:sldId id="258" r:id="rId7"/>
    <p:sldId id="259" r:id="rId8"/>
    <p:sldId id="261" r:id="rId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EzzoLight" panose="02000506020000020004" pitchFamily="2" charset="0"/>
      <p:regular r:id="rId15"/>
    </p:embeddedFont>
    <p:embeddedFont>
      <p:font typeface="Leitura News Roman 3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CE"/>
    <a:srgbClr val="000000"/>
    <a:srgbClr val="8F9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165" d="100"/>
          <a:sy n="165" d="100"/>
        </p:scale>
        <p:origin x="66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68FB5-5EDE-4A76-B68A-E1C9FF75472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086B2-18FC-4309-A457-43E16161A33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140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E3E5F-DE5F-4587-A849-C36FB068884E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730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F23F4-821B-448D-8D35-295A4595FA2B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616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2E2C-A746-42C7-87FD-FC480C6D8901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874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220E-C9AD-49EA-B529-2D8203C575BC}" type="datetime1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98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EC95E-DD23-4F4F-9F56-4BCDAE4564E7}" type="datetime1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936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4C06E-661B-4E3C-8E3B-3E1BFCBD503B}" type="datetime1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55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CD64C-4728-423D-AE92-49E1A5069A4D}" type="datetime1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371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E45E6-64C7-4831-945C-9AE051BE6863}" type="datetime1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214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ABCD-5ABD-4AB7-B182-6FECE740BB3A}" type="datetime1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961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65EB-4C32-4AE4-BC1E-84EE0998DE4D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224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93911-35E1-4B0A-8A70-40632D0650E7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827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B2DAA-040D-4F9A-9CEB-25C975FC3F8F}" type="datetime1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1F4F3-0668-4CF9-B46E-ABC29C09A8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32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5A27A-E433-9E2A-7EBD-01FD6C4192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FB89F42-A985-4AC5-CCD7-E5114B826B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653F505B-DA8A-9FF5-1068-A43D80FB07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795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B1C58D-A23C-C0F3-D0A3-8724378BA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1" name="Tijdelijke aanduiding voor inhoud 10">
            <a:extLst>
              <a:ext uri="{FF2B5EF4-FFF2-40B4-BE49-F238E27FC236}">
                <a16:creationId xmlns:a16="http://schemas.microsoft.com/office/drawing/2014/main" id="{A0EC7FFD-5F41-3428-D690-F98B5859B9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3903148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B7F812-C2B7-5361-3623-5C43881FB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F173039-188D-A777-F527-A749F327E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34924"/>
            <a:ext cx="9206087" cy="5178424"/>
          </a:xfrm>
        </p:spPr>
      </p:pic>
    </p:spTree>
    <p:extLst>
      <p:ext uri="{BB962C8B-B14F-4D97-AF65-F5344CB8AC3E}">
        <p14:creationId xmlns:p14="http://schemas.microsoft.com/office/powerpoint/2010/main" val="1341386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9F56B6-4012-7E09-99F7-70D897FD4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D93DBDE-D41E-8CCA-D623-C6D2F7BFEF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2750"/>
            <a:ext cx="9148889" cy="5146250"/>
          </a:xfrm>
        </p:spPr>
      </p:pic>
    </p:spTree>
    <p:extLst>
      <p:ext uri="{BB962C8B-B14F-4D97-AF65-F5344CB8AC3E}">
        <p14:creationId xmlns:p14="http://schemas.microsoft.com/office/powerpoint/2010/main" val="4058597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14C3AE-D5F1-790B-3473-05A2F1C2A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A742EA0-2518-803D-F946-B77D93295E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</p:spPr>
      </p:pic>
    </p:spTree>
    <p:extLst>
      <p:ext uri="{BB962C8B-B14F-4D97-AF65-F5344CB8AC3E}">
        <p14:creationId xmlns:p14="http://schemas.microsoft.com/office/powerpoint/2010/main" val="480014823"/>
      </p:ext>
    </p:extLst>
  </p:cSld>
  <p:clrMapOvr>
    <a:masterClrMapping/>
  </p:clrMapOvr>
</p:sld>
</file>

<file path=ppt/theme/theme1.xml><?xml version="1.0" encoding="utf-8"?>
<a:theme xmlns:a="http://schemas.openxmlformats.org/drawingml/2006/main" name="ARI presentation">
  <a:themeElements>
    <a:clrScheme name="A Rocha theme">
      <a:dk1>
        <a:srgbClr val="0097CE"/>
      </a:dk1>
      <a:lt1>
        <a:sysClr val="window" lastClr="FFFFFF"/>
      </a:lt1>
      <a:dk2>
        <a:srgbClr val="0097CE"/>
      </a:dk2>
      <a:lt2>
        <a:srgbClr val="FFFFFF"/>
      </a:lt2>
      <a:accent1>
        <a:srgbClr val="0097CE"/>
      </a:accent1>
      <a:accent2>
        <a:srgbClr val="8F993E"/>
      </a:accent2>
      <a:accent3>
        <a:srgbClr val="E0523E"/>
      </a:accent3>
      <a:accent4>
        <a:srgbClr val="0097CE"/>
      </a:accent4>
      <a:accent5>
        <a:srgbClr val="8F993E"/>
      </a:accent5>
      <a:accent6>
        <a:srgbClr val="E0523E"/>
      </a:accent6>
      <a:hlink>
        <a:srgbClr val="0000FF"/>
      </a:hlink>
      <a:folHlink>
        <a:srgbClr val="800080"/>
      </a:folHlink>
    </a:clrScheme>
    <a:fontScheme name="A Rocha fonts">
      <a:majorFont>
        <a:latin typeface="EzzoLight"/>
        <a:ea typeface=""/>
        <a:cs typeface=""/>
      </a:majorFont>
      <a:minorFont>
        <a:latin typeface="Leitura News Roman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E18469BCEF91429E5F73727514B9FB" ma:contentTypeVersion="7" ma:contentTypeDescription="Create a new document." ma:contentTypeScope="" ma:versionID="e77ea50887bbd6340e0f8f8b2696e454">
  <xsd:schema xmlns:xsd="http://www.w3.org/2001/XMLSchema" xmlns:xs="http://www.w3.org/2001/XMLSchema" xmlns:p="http://schemas.microsoft.com/office/2006/metadata/properties" xmlns:ns2="164ecda4-e6e8-429d-9c9f-cc70eb41c287" targetNamespace="http://schemas.microsoft.com/office/2006/metadata/properties" ma:root="true" ma:fieldsID="be7feee8db056b83d7cb3549e27b79cd" ns2:_="">
    <xsd:import namespace="164ecda4-e6e8-429d-9c9f-cc70eb41c2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4ecda4-e6e8-429d-9c9f-cc70eb41c28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8C766D9-96F1-49D1-B679-676529B458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4ecda4-e6e8-429d-9c9f-cc70eb41c28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7744BA-6D69-4B4A-9F8A-B916640555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B2DB7F-0B03-477A-BE02-8693CD9EFB3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ARI presentation - green</Template>
  <TotalTime>341</TotalTime>
  <Words>0</Words>
  <Application>Microsoft Macintosh PowerPoint</Application>
  <PresentationFormat>Diavoorstelling (16:9)</PresentationFormat>
  <Paragraphs>0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Calibri</vt:lpstr>
      <vt:lpstr>EzzoLight</vt:lpstr>
      <vt:lpstr>Leitura News Roman 3</vt:lpstr>
      <vt:lpstr>Arial</vt:lpstr>
      <vt:lpstr>ARI presentation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bert schippers</dc:creator>
  <cp:lastModifiedBy>Cor Knoop</cp:lastModifiedBy>
  <cp:revision>43</cp:revision>
  <dcterms:created xsi:type="dcterms:W3CDTF">2022-01-12T16:11:15Z</dcterms:created>
  <dcterms:modified xsi:type="dcterms:W3CDTF">2026-09-30T09:15:40Z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0x01010013E18469BCEF91429E5F73727514B9FB</vt:lpwstr>
  </property>
</Properties>
</file>