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zzoLight" panose="02000506020000020004" pitchFamily="2" charset="0"/>
      <p:regular r:id="rId14"/>
    </p:embeddedFont>
    <p:embeddedFont>
      <p:font typeface="Leitura News Roman 3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CE"/>
    <a:srgbClr val="000000"/>
    <a:srgbClr val="8F9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68FB5-5EDE-4A76-B68A-E1C9FF75472A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086B2-18FC-4309-A457-43E16161A33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4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3E5F-DE5F-4587-A849-C36FB068884E}" type="datetime1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73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65EB-4C32-4AE4-BC1E-84EE0998DE4D}" type="datetime1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2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3911-35E1-4B0A-8A70-40632D0650E7}" type="datetime1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82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23F4-821B-448D-8D35-295A4595FA2B}" type="datetime1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61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2E2C-A746-42C7-87FD-FC480C6D8901}" type="datetime1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7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220E-C9AD-49EA-B529-2D8203C575BC}" type="datetime1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9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C95E-DD23-4F4F-9F56-4BCDAE4564E7}" type="datetime1">
              <a:rPr lang="en-GB" smtClean="0"/>
              <a:t>27/03/2024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3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C06E-661B-4E3C-8E3B-3E1BFCBD503B}" type="datetime1">
              <a:rPr lang="en-GB" smtClean="0"/>
              <a:t>27/03/2024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55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D64C-4728-423D-AE92-49E1A5069A4D}" type="datetime1">
              <a:rPr lang="en-GB" smtClean="0"/>
              <a:t>27/03/2024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7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45E6-64C7-4831-945C-9AE051BE6863}" type="datetime1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1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ABCD-5ABD-4AB7-B182-6FECE740BB3A}" type="datetime1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96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B2DAA-040D-4F9A-9CEB-25C975FC3F8F}" type="datetime1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1F4F3-0668-4CF9-B46E-ABC29C09A8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32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5A27A-E433-9E2A-7EBD-01FD6C419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FB89F42-A985-4AC5-CCD7-E5114B826B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D5CC87-F68A-93F9-E1D5-0C0329AEE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9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1C58D-A23C-C0F3-D0A3-8724378BA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C13BBF5-8EC7-A73C-9FBE-3DBC111AC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38" y="0"/>
            <a:ext cx="9144000" cy="6858000"/>
          </a:xfrm>
          <a:blipFill>
            <a:blip r:embed="rId2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90314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30628-6E2F-2A34-1503-95E1DCD1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25EA3C7-1918-52D5-8967-C8F24E3C0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3522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EE79C3-FB18-31F2-C1DD-790AA265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7E0638C-A9F8-85C1-C441-D0482BD17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3076129827"/>
      </p:ext>
    </p:extLst>
  </p:cSld>
  <p:clrMapOvr>
    <a:masterClrMapping/>
  </p:clrMapOvr>
</p:sld>
</file>

<file path=ppt/theme/theme1.xml><?xml version="1.0" encoding="utf-8"?>
<a:theme xmlns:a="http://schemas.openxmlformats.org/drawingml/2006/main" name="ARI presentation">
  <a:themeElements>
    <a:clrScheme name="A Rocha theme">
      <a:dk1>
        <a:srgbClr val="0097CE"/>
      </a:dk1>
      <a:lt1>
        <a:sysClr val="window" lastClr="FFFFFF"/>
      </a:lt1>
      <a:dk2>
        <a:srgbClr val="0097CE"/>
      </a:dk2>
      <a:lt2>
        <a:srgbClr val="FFFFFF"/>
      </a:lt2>
      <a:accent1>
        <a:srgbClr val="0097CE"/>
      </a:accent1>
      <a:accent2>
        <a:srgbClr val="8F993E"/>
      </a:accent2>
      <a:accent3>
        <a:srgbClr val="E0523E"/>
      </a:accent3>
      <a:accent4>
        <a:srgbClr val="0097CE"/>
      </a:accent4>
      <a:accent5>
        <a:srgbClr val="8F993E"/>
      </a:accent5>
      <a:accent6>
        <a:srgbClr val="E0523E"/>
      </a:accent6>
      <a:hlink>
        <a:srgbClr val="0000FF"/>
      </a:hlink>
      <a:folHlink>
        <a:srgbClr val="800080"/>
      </a:folHlink>
    </a:clrScheme>
    <a:fontScheme name="A Rocha fonts">
      <a:majorFont>
        <a:latin typeface="EzzoLight"/>
        <a:ea typeface=""/>
        <a:cs typeface=""/>
      </a:majorFont>
      <a:minorFont>
        <a:latin typeface="Leitura News Roman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E18469BCEF91429E5F73727514B9FB" ma:contentTypeVersion="7" ma:contentTypeDescription="Create a new document." ma:contentTypeScope="" ma:versionID="e77ea50887bbd6340e0f8f8b2696e454">
  <xsd:schema xmlns:xsd="http://www.w3.org/2001/XMLSchema" xmlns:xs="http://www.w3.org/2001/XMLSchema" xmlns:p="http://schemas.microsoft.com/office/2006/metadata/properties" xmlns:ns2="164ecda4-e6e8-429d-9c9f-cc70eb41c287" targetNamespace="http://schemas.microsoft.com/office/2006/metadata/properties" ma:root="true" ma:fieldsID="be7feee8db056b83d7cb3549e27b79cd" ns2:_="">
    <xsd:import namespace="164ecda4-e6e8-429d-9c9f-cc70eb41c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ecda4-e6e8-429d-9c9f-cc70eb41c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C766D9-96F1-49D1-B679-676529B45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ecda4-e6e8-429d-9c9f-cc70eb41c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7744BA-6D69-4B4A-9F8A-B916640555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B2DB7F-0B03-477A-BE02-8693CD9EFB3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ARI presentation - green</Template>
  <TotalTime>237</TotalTime>
  <Words>0</Words>
  <Application>Microsoft Macintosh PowerPoint</Application>
  <PresentationFormat>Diavoorstelling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Leitura News Roman 3</vt:lpstr>
      <vt:lpstr>Calibri</vt:lpstr>
      <vt:lpstr>EzzoLight</vt:lpstr>
      <vt:lpstr>Arial</vt:lpstr>
      <vt:lpstr>ARI presentation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 schippers</dc:creator>
  <cp:lastModifiedBy>Cor Knoop</cp:lastModifiedBy>
  <cp:revision>41</cp:revision>
  <dcterms:created xsi:type="dcterms:W3CDTF">2022-01-12T16:11:15Z</dcterms:created>
  <dcterms:modified xsi:type="dcterms:W3CDTF">2024-03-27T13:48:45Z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0x01010013E18469BCEF91429E5F73727514B9FB</vt:lpwstr>
  </property>
</Properties>
</file>