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60" r:id="rId8"/>
  </p:sldIdLst>
  <p:sldSz cx="9144000" cy="6858000" type="screen4x3"/>
  <p:notesSz cx="6858000" cy="9144000"/>
  <p:embeddedFontLst>
    <p:embeddedFont>
      <p:font typeface="Arial Nova Light" panose="020B030402020202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zzoBook" panose="02000506020000020004" pitchFamily="50" charset="0"/>
      <p:regular r:id="rId16"/>
    </p:embeddedFont>
    <p:embeddedFont>
      <p:font typeface="EzzoLight" panose="02000506020000020004" pitchFamily="50" charset="0"/>
      <p:regular r:id="rId17"/>
    </p:embeddedFont>
    <p:embeddedFont>
      <p:font typeface="Leitura News Roman 3" panose="02000503000000020004" pitchFamily="5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F993E"/>
    <a:srgbClr val="009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van Wolfswinkel" userId="ecab9ebba345c956" providerId="LiveId" clId="{7A5E9BD3-B217-4182-9D28-9A1F08A5732B}"/>
    <pc:docChg chg="custSel modSld">
      <pc:chgData name="Martine van Wolfswinkel" userId="ecab9ebba345c956" providerId="LiveId" clId="{7A5E9BD3-B217-4182-9D28-9A1F08A5732B}" dt="2023-02-01T08:58:30.193" v="16" actId="20577"/>
      <pc:docMkLst>
        <pc:docMk/>
      </pc:docMkLst>
      <pc:sldChg chg="modSp mod">
        <pc:chgData name="Martine van Wolfswinkel" userId="ecab9ebba345c956" providerId="LiveId" clId="{7A5E9BD3-B217-4182-9D28-9A1F08A5732B}" dt="2023-02-01T08:57:49.481" v="8" actId="1076"/>
        <pc:sldMkLst>
          <pc:docMk/>
          <pc:sldMk cId="2771830949" sldId="257"/>
        </pc:sldMkLst>
        <pc:spChg chg="mod">
          <ac:chgData name="Martine van Wolfswinkel" userId="ecab9ebba345c956" providerId="LiveId" clId="{7A5E9BD3-B217-4182-9D28-9A1F08A5732B}" dt="2023-02-01T08:57:49.481" v="8" actId="1076"/>
          <ac:spMkLst>
            <pc:docMk/>
            <pc:sldMk cId="2771830949" sldId="257"/>
            <ac:spMk id="2" creationId="{00000000-0000-0000-0000-000000000000}"/>
          </ac:spMkLst>
        </pc:spChg>
      </pc:sldChg>
      <pc:sldChg chg="modSp mod">
        <pc:chgData name="Martine van Wolfswinkel" userId="ecab9ebba345c956" providerId="LiveId" clId="{7A5E9BD3-B217-4182-9D28-9A1F08A5732B}" dt="2023-02-01T08:56:51.667" v="2" actId="27636"/>
        <pc:sldMkLst>
          <pc:docMk/>
          <pc:sldMk cId="1648911064" sldId="258"/>
        </pc:sldMkLst>
        <pc:spChg chg="mod">
          <ac:chgData name="Martine van Wolfswinkel" userId="ecab9ebba345c956" providerId="LiveId" clId="{7A5E9BD3-B217-4182-9D28-9A1F08A5732B}" dt="2023-02-01T08:56:51.667" v="2" actId="27636"/>
          <ac:spMkLst>
            <pc:docMk/>
            <pc:sldMk cId="1648911064" sldId="258"/>
            <ac:spMk id="3" creationId="{00000000-0000-0000-0000-000000000000}"/>
          </ac:spMkLst>
        </pc:spChg>
      </pc:sldChg>
      <pc:sldChg chg="modSp mod">
        <pc:chgData name="Martine van Wolfswinkel" userId="ecab9ebba345c956" providerId="LiveId" clId="{7A5E9BD3-B217-4182-9D28-9A1F08A5732B}" dt="2023-02-01T08:58:30.193" v="16" actId="20577"/>
        <pc:sldMkLst>
          <pc:docMk/>
          <pc:sldMk cId="2730335019" sldId="260"/>
        </pc:sldMkLst>
        <pc:spChg chg="mod">
          <ac:chgData name="Martine van Wolfswinkel" userId="ecab9ebba345c956" providerId="LiveId" clId="{7A5E9BD3-B217-4182-9D28-9A1F08A5732B}" dt="2023-02-01T08:57:06.999" v="3" actId="2711"/>
          <ac:spMkLst>
            <pc:docMk/>
            <pc:sldMk cId="2730335019" sldId="260"/>
            <ac:spMk id="2" creationId="{00000000-0000-0000-0000-000000000000}"/>
          </ac:spMkLst>
        </pc:spChg>
        <pc:spChg chg="mod">
          <ac:chgData name="Martine van Wolfswinkel" userId="ecab9ebba345c956" providerId="LiveId" clId="{7A5E9BD3-B217-4182-9D28-9A1F08A5732B}" dt="2023-02-01T08:57:27.623" v="6" actId="2711"/>
          <ac:spMkLst>
            <pc:docMk/>
            <pc:sldMk cId="2730335019" sldId="260"/>
            <ac:spMk id="6" creationId="{EEBD65C0-B5EB-4004-9A14-3F9720C916F1}"/>
          </ac:spMkLst>
        </pc:spChg>
        <pc:spChg chg="mod">
          <ac:chgData name="Martine van Wolfswinkel" userId="ecab9ebba345c956" providerId="LiveId" clId="{7A5E9BD3-B217-4182-9D28-9A1F08A5732B}" dt="2023-02-01T08:58:30.193" v="16" actId="20577"/>
          <ac:spMkLst>
            <pc:docMk/>
            <pc:sldMk cId="2730335019" sldId="260"/>
            <ac:spMk id="7" creationId="{1C26896C-EA4B-4A69-A124-2F77E68F80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68FB5-5EDE-4A76-B68A-E1C9FF75472A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086B2-18FC-4309-A457-43E16161A3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4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3E5F-DE5F-4587-A849-C36FB068884E}" type="datetime1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3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5EB-4C32-4AE4-BC1E-84EE0998DE4D}" type="datetime1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2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3911-35E1-4B0A-8A70-40632D0650E7}" type="datetime1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82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23F4-821B-448D-8D35-295A4595FA2B}" type="datetime1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61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2E2C-A746-42C7-87FD-FC480C6D8901}" type="datetime1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7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220E-C9AD-49EA-B529-2D8203C575BC}" type="datetime1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9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C95E-DD23-4F4F-9F56-4BCDAE4564E7}" type="datetime1">
              <a:rPr lang="en-GB" smtClean="0"/>
              <a:t>01/02/2023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3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C06E-661B-4E3C-8E3B-3E1BFCBD503B}" type="datetime1">
              <a:rPr lang="en-GB" smtClean="0"/>
              <a:t>01/02/2023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5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D64C-4728-423D-AE92-49E1A5069A4D}" type="datetime1">
              <a:rPr lang="en-GB" smtClean="0"/>
              <a:t>01/02/2023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7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45E6-64C7-4831-945C-9AE051BE6863}" type="datetime1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1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ABCD-5ABD-4AB7-B182-6FECE740BB3A}" type="datetime1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96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B2DAA-040D-4F9A-9CEB-25C975FC3F8F}" type="datetime1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2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9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3E59A37-D4AA-4032-ABD8-9C4D10540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6" y="988416"/>
            <a:ext cx="8663082" cy="416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6000" r="-3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196752"/>
            <a:ext cx="6552728" cy="30243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GB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br>
              <a:rPr lang="en-GB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A Rocha is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een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wereldwijde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beweging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van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christenen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die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zich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inzetten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voor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het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behoud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van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biodiversiteit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en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natuur</a:t>
            </a:r>
            <a:br>
              <a:rPr lang="en-GB" sz="3200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b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GB" sz="3200" b="1" dirty="0">
              <a:solidFill>
                <a:schemeClr val="bg1">
                  <a:lumMod val="9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27584" y="5949280"/>
            <a:ext cx="7488832" cy="0"/>
          </a:xfrm>
          <a:prstGeom prst="line">
            <a:avLst/>
          </a:prstGeom>
          <a:ln w="19050">
            <a:solidFill>
              <a:srgbClr val="8F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021288"/>
            <a:ext cx="1423262" cy="2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3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0788"/>
            <a:ext cx="8568952" cy="3816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5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Onze</a:t>
            </a:r>
            <a:r>
              <a:rPr lang="en-GB" sz="35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</a:t>
            </a:r>
            <a:r>
              <a:rPr lang="en-GB" sz="35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diepste</a:t>
            </a:r>
            <a:r>
              <a:rPr lang="en-GB" sz="35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</a:t>
            </a:r>
            <a:r>
              <a:rPr lang="en-GB" sz="35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motivatie</a:t>
            </a:r>
            <a:r>
              <a:rPr lang="en-GB" sz="35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is de </a:t>
            </a:r>
            <a:r>
              <a:rPr lang="en-GB" sz="35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Schepper</a:t>
            </a:r>
            <a:r>
              <a:rPr lang="en-GB" sz="35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die al het </a:t>
            </a:r>
            <a:r>
              <a:rPr lang="en-GB" sz="35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leven</a:t>
            </a:r>
            <a:r>
              <a:rPr lang="en-GB" sz="35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met </a:t>
            </a:r>
            <a:r>
              <a:rPr lang="en-GB" sz="35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liefde</a:t>
            </a:r>
            <a:r>
              <a:rPr lang="en-GB" sz="35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</a:t>
            </a:r>
            <a:r>
              <a:rPr lang="en-GB" sz="35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gemaakt</a:t>
            </a:r>
            <a:r>
              <a:rPr lang="en-GB" sz="35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</a:t>
            </a:r>
            <a:r>
              <a:rPr lang="en-GB" sz="35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heeft</a:t>
            </a:r>
            <a:r>
              <a:rPr lang="en-GB" sz="35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3500" dirty="0">
              <a:solidFill>
                <a:schemeClr val="accent5">
                  <a:lumMod val="50000"/>
                </a:schemeClr>
              </a:solidFill>
              <a:latin typeface="EzzoBook" panose="02000506020000020004" pitchFamily="50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5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We </a:t>
            </a:r>
            <a:r>
              <a:rPr lang="en-GB" sz="35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verwonderen</a:t>
            </a:r>
            <a:r>
              <a:rPr lang="en-GB" sz="35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, zorgen en </a:t>
            </a:r>
            <a:r>
              <a:rPr lang="en-GB" sz="3500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beschermen</a:t>
            </a:r>
            <a:r>
              <a:rPr lang="en-GB" sz="35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3500" dirty="0">
              <a:solidFill>
                <a:srgbClr val="00000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27584" y="5949280"/>
            <a:ext cx="7416824" cy="0"/>
          </a:xfrm>
          <a:prstGeom prst="line">
            <a:avLst/>
          </a:prstGeom>
          <a:ln w="19050">
            <a:solidFill>
              <a:srgbClr val="8F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021288"/>
            <a:ext cx="1423262" cy="2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1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54" y="1556792"/>
            <a:ext cx="8285091" cy="360036"/>
          </a:xfrm>
        </p:spPr>
        <p:txBody>
          <a:bodyPr>
            <a:normAutofit fontScale="90000"/>
          </a:bodyPr>
          <a:lstStyle/>
          <a:p>
            <a:pPr algn="l"/>
            <a:br>
              <a:rPr lang="en-GB" b="1" dirty="0">
                <a:solidFill>
                  <a:srgbClr val="8F99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dirty="0">
                <a:solidFill>
                  <a:schemeClr val="accent5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</a:b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Hartelijk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dank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voor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uw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bijdrage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  <a:t>!</a:t>
            </a:r>
            <a:br>
              <a:rPr lang="en-GB" b="1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</a:br>
            <a:br>
              <a:rPr lang="en-GB" b="1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  <a:cs typeface="Arial" panose="020B0604020202020204" pitchFamily="34" charset="0"/>
              </a:rPr>
            </a:br>
            <a:br>
              <a:rPr lang="en-GB" b="1" dirty="0">
                <a:solidFill>
                  <a:srgbClr val="8F99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dirty="0">
                <a:solidFill>
                  <a:srgbClr val="8F99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rgbClr val="8F99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27584" y="5949280"/>
            <a:ext cx="7488832" cy="0"/>
          </a:xfrm>
          <a:prstGeom prst="line">
            <a:avLst/>
          </a:prstGeom>
          <a:ln w="19050">
            <a:solidFill>
              <a:srgbClr val="8F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021288"/>
            <a:ext cx="1423262" cy="2232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EBD65C0-B5EB-4004-9A14-3F9720C916F1}"/>
              </a:ext>
            </a:extLst>
          </p:cNvPr>
          <p:cNvSpPr txBox="1"/>
          <p:nvPr/>
        </p:nvSpPr>
        <p:spPr>
          <a:xfrm>
            <a:off x="899591" y="4941173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</a:rPr>
              <a:t>Meer weten over A Rocha? Kijk op www.arocha.nl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C26896C-EA4B-4A69-A124-2F77E68F8074}"/>
              </a:ext>
            </a:extLst>
          </p:cNvPr>
          <p:cNvSpPr txBox="1"/>
          <p:nvPr/>
        </p:nvSpPr>
        <p:spPr>
          <a:xfrm>
            <a:off x="429454" y="1844824"/>
            <a:ext cx="8102986" cy="114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</a:rPr>
              <a:t>Hiermee steunt u het natuurbeschermingswerk </a:t>
            </a:r>
          </a:p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</a:rPr>
              <a:t>van A Rocha in Nederland en wereldwijd</a:t>
            </a:r>
            <a:r>
              <a:rPr lang="nl-NL" sz="2000" dirty="0">
                <a:solidFill>
                  <a:schemeClr val="accent5">
                    <a:lumMod val="50000"/>
                  </a:schemeClr>
                </a:solidFill>
                <a:latin typeface="EzzoBook" panose="0200050602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0335019"/>
      </p:ext>
    </p:extLst>
  </p:cSld>
  <p:clrMapOvr>
    <a:masterClrMapping/>
  </p:clrMapOvr>
</p:sld>
</file>

<file path=ppt/theme/theme1.xml><?xml version="1.0" encoding="utf-8"?>
<a:theme xmlns:a="http://schemas.openxmlformats.org/drawingml/2006/main" name="ARI presentation">
  <a:themeElements>
    <a:clrScheme name="A Rocha theme">
      <a:dk1>
        <a:srgbClr val="0097CE"/>
      </a:dk1>
      <a:lt1>
        <a:sysClr val="window" lastClr="FFFFFF"/>
      </a:lt1>
      <a:dk2>
        <a:srgbClr val="0097CE"/>
      </a:dk2>
      <a:lt2>
        <a:srgbClr val="FFFFFF"/>
      </a:lt2>
      <a:accent1>
        <a:srgbClr val="0097CE"/>
      </a:accent1>
      <a:accent2>
        <a:srgbClr val="8F993E"/>
      </a:accent2>
      <a:accent3>
        <a:srgbClr val="E0523E"/>
      </a:accent3>
      <a:accent4>
        <a:srgbClr val="0097CE"/>
      </a:accent4>
      <a:accent5>
        <a:srgbClr val="8F993E"/>
      </a:accent5>
      <a:accent6>
        <a:srgbClr val="E0523E"/>
      </a:accent6>
      <a:hlink>
        <a:srgbClr val="0000FF"/>
      </a:hlink>
      <a:folHlink>
        <a:srgbClr val="800080"/>
      </a:folHlink>
    </a:clrScheme>
    <a:fontScheme name="A Rocha fonts">
      <a:majorFont>
        <a:latin typeface="EzzoLight"/>
        <a:ea typeface=""/>
        <a:cs typeface=""/>
      </a:majorFont>
      <a:minorFont>
        <a:latin typeface="Leitura News Roman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E18469BCEF91429E5F73727514B9FB" ma:contentTypeVersion="7" ma:contentTypeDescription="Create a new document." ma:contentTypeScope="" ma:versionID="e77ea50887bbd6340e0f8f8b2696e454">
  <xsd:schema xmlns:xsd="http://www.w3.org/2001/XMLSchema" xmlns:xs="http://www.w3.org/2001/XMLSchema" xmlns:p="http://schemas.microsoft.com/office/2006/metadata/properties" xmlns:ns2="164ecda4-e6e8-429d-9c9f-cc70eb41c287" targetNamespace="http://schemas.microsoft.com/office/2006/metadata/properties" ma:root="true" ma:fieldsID="be7feee8db056b83d7cb3549e27b79cd" ns2:_="">
    <xsd:import namespace="164ecda4-e6e8-429d-9c9f-cc70eb41c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ecda4-e6e8-429d-9c9f-cc70eb41c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7744BA-6D69-4B4A-9F8A-B916640555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B2DB7F-0B03-477A-BE02-8693CD9EFB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8C766D9-96F1-49D1-B679-676529B45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ecda4-e6e8-429d-9c9f-cc70eb41c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ARI presentation - green</Template>
  <TotalTime>144</TotalTime>
  <Words>82</Words>
  <Application>Microsoft Office PowerPoint</Application>
  <PresentationFormat>Diavoorstelling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EzzoLight</vt:lpstr>
      <vt:lpstr>Arial</vt:lpstr>
      <vt:lpstr>Arial Nova Light</vt:lpstr>
      <vt:lpstr>Leitura News Roman 3</vt:lpstr>
      <vt:lpstr>EzzoBook</vt:lpstr>
      <vt:lpstr>Calibri</vt:lpstr>
      <vt:lpstr>ARI presentation</vt:lpstr>
      <vt:lpstr>PowerPoint-presentatie</vt:lpstr>
      <vt:lpstr>  A Rocha is een wereldwijde beweging van christenen die zich inzetten voor het behoud van biodiversiteit en natuur  </vt:lpstr>
      <vt:lpstr>PowerPoint-presentatie</vt:lpstr>
      <vt:lpstr>  Hartelijk dank voor uw bijdrage!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 schippers</dc:creator>
  <cp:lastModifiedBy>Martine van Wolfswinkel</cp:lastModifiedBy>
  <cp:revision>40</cp:revision>
  <dcterms:created xsi:type="dcterms:W3CDTF">2022-01-12T16:11:15Z</dcterms:created>
  <dcterms:modified xsi:type="dcterms:W3CDTF">2023-02-01T08:58:37Z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0x01010013E18469BCEF91429E5F73727514B9FB</vt:lpwstr>
  </property>
</Properties>
</file>